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710" r:id="rId3"/>
    <p:sldId id="709" r:id="rId4"/>
    <p:sldId id="713" r:id="rId5"/>
    <p:sldId id="717" r:id="rId6"/>
    <p:sldId id="711" r:id="rId7"/>
    <p:sldId id="712" r:id="rId8"/>
    <p:sldId id="714" r:id="rId9"/>
    <p:sldId id="716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48815E-EA11-400F-9AA1-E25B74CD3D0E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89AD5E1-CA1E-49F7-8FE8-4EC93D7E38D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5426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9AD5E1-CA1E-49F7-8FE8-4EC93D7E38D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7207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9AD5E1-CA1E-49F7-8FE8-4EC93D7E38D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9337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9AD5E1-CA1E-49F7-8FE8-4EC93D7E38DD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11566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9AD5E1-CA1E-49F7-8FE8-4EC93D7E38D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6253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9AD5E1-CA1E-49F7-8FE8-4EC93D7E38DD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0751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9AD5E1-CA1E-49F7-8FE8-4EC93D7E38DD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46665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9AD5E1-CA1E-49F7-8FE8-4EC93D7E38DD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08723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9AD5E1-CA1E-49F7-8FE8-4EC93D7E38DD}" type="slidenum">
              <a:rPr lang="en-GB" smtClean="0"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1418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0B86D-5B2D-461B-B902-24DE3862F30F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A7D7-7728-4F96-923F-5FE6F074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05395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0B86D-5B2D-461B-B902-24DE3862F30F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A7D7-7728-4F96-923F-5FE6F074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798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0B86D-5B2D-461B-B902-24DE3862F30F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A7D7-7728-4F96-923F-5FE6F074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71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0B86D-5B2D-461B-B902-24DE3862F30F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A7D7-7728-4F96-923F-5FE6F074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514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0B86D-5B2D-461B-B902-24DE3862F30F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A7D7-7728-4F96-923F-5FE6F074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1093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0B86D-5B2D-461B-B902-24DE3862F30F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A7D7-7728-4F96-923F-5FE6F074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6889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0B86D-5B2D-461B-B902-24DE3862F30F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A7D7-7728-4F96-923F-5FE6F074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1952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0B86D-5B2D-461B-B902-24DE3862F30F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A7D7-7728-4F96-923F-5FE6F074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0409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0B86D-5B2D-461B-B902-24DE3862F30F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A7D7-7728-4F96-923F-5FE6F074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056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0B86D-5B2D-461B-B902-24DE3862F30F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A7D7-7728-4F96-923F-5FE6F074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583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A0B86D-5B2D-461B-B902-24DE3862F30F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0A7D7-7728-4F96-923F-5FE6F074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34536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A0B86D-5B2D-461B-B902-24DE3862F30F}" type="datetimeFigureOut">
              <a:rPr lang="en-GB" smtClean="0"/>
              <a:t>14/09/2021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0A7D7-7728-4F96-923F-5FE6F0748A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50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2C67D-7487-4001-A468-6F0AB98109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BE" sz="4400" dirty="0"/>
              <a:t>Flash EB </a:t>
            </a:r>
            <a:r>
              <a:rPr lang="en-GB" sz="4400" dirty="0"/>
              <a:t>Verification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F72C46-265F-4EDF-AAC6-06B786103BF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  <a:p>
            <a:r>
              <a:rPr lang="en-GB" dirty="0"/>
              <a:t>General Overview</a:t>
            </a:r>
          </a:p>
        </p:txBody>
      </p:sp>
    </p:spTree>
    <p:extLst>
      <p:ext uri="{BB962C8B-B14F-4D97-AF65-F5344CB8AC3E}">
        <p14:creationId xmlns:p14="http://schemas.microsoft.com/office/powerpoint/2010/main" val="3845687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D144B-3AE3-4F21-845C-A55AF4FB9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Download</a:t>
            </a:r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DDC418F-3B6F-4FDC-BE2F-9020739B56A6}"/>
              </a:ext>
            </a:extLst>
          </p:cNvPr>
          <p:cNvSpPr/>
          <p:nvPr/>
        </p:nvSpPr>
        <p:spPr>
          <a:xfrm>
            <a:off x="1162975" y="2295458"/>
            <a:ext cx="3806379" cy="584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Download Source files from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840B09F-6913-41C1-ACA2-96FB8867EF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33642" y="2279866"/>
            <a:ext cx="2238375" cy="600075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EA5931BD-209E-40B3-95B3-D414F67A9F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33312" y="3539849"/>
            <a:ext cx="4477375" cy="876422"/>
          </a:xfrm>
          <a:prstGeom prst="rect">
            <a:avLst/>
          </a:prstGeom>
        </p:spPr>
      </p:pic>
      <p:sp>
        <p:nvSpPr>
          <p:cNvPr id="15" name="Oval 14">
            <a:extLst>
              <a:ext uri="{FF2B5EF4-FFF2-40B4-BE49-F238E27FC236}">
                <a16:creationId xmlns:a16="http://schemas.microsoft.com/office/drawing/2014/main" id="{FBE54FF9-35F9-4F8C-BFF8-1D7BC27E1330}"/>
              </a:ext>
            </a:extLst>
          </p:cNvPr>
          <p:cNvSpPr/>
          <p:nvPr/>
        </p:nvSpPr>
        <p:spPr>
          <a:xfrm>
            <a:off x="4421080" y="3932808"/>
            <a:ext cx="548274" cy="559293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258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D144B-3AE3-4F21-845C-A55AF4FB9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Files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17B1AC5-D2D8-4462-8CA9-052E202038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9749" y="1978353"/>
            <a:ext cx="912704" cy="85533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9092884B-57AE-4CB3-914E-7C8645C3FF5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96971" y="1990651"/>
            <a:ext cx="1286633" cy="1149533"/>
          </a:xfrm>
          <a:prstGeom prst="rect">
            <a:avLst/>
          </a:prstGeom>
        </p:spPr>
      </p:pic>
      <p:sp>
        <p:nvSpPr>
          <p:cNvPr id="12" name="Speech Bubble: Rectangle 11">
            <a:extLst>
              <a:ext uri="{FF2B5EF4-FFF2-40B4-BE49-F238E27FC236}">
                <a16:creationId xmlns:a16="http://schemas.microsoft.com/office/drawing/2014/main" id="{DC55A9D0-741B-47A5-9FC3-11C3AED48FD8}"/>
              </a:ext>
            </a:extLst>
          </p:cNvPr>
          <p:cNvSpPr/>
          <p:nvPr/>
        </p:nvSpPr>
        <p:spPr>
          <a:xfrm>
            <a:off x="2010331" y="3846081"/>
            <a:ext cx="2344294" cy="798990"/>
          </a:xfrm>
          <a:prstGeom prst="wedgeRectCallout">
            <a:avLst>
              <a:gd name="adj1" fmla="val -15508"/>
              <a:gd name="adj2" fmla="val -100833"/>
            </a:avLst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/>
              <a:t>Source and Target</a:t>
            </a:r>
          </a:p>
        </p:txBody>
      </p:sp>
      <p:sp>
        <p:nvSpPr>
          <p:cNvPr id="13" name="Speech Bubble: Rectangle 12">
            <a:extLst>
              <a:ext uri="{FF2B5EF4-FFF2-40B4-BE49-F238E27FC236}">
                <a16:creationId xmlns:a16="http://schemas.microsoft.com/office/drawing/2014/main" id="{1E399823-2441-42FF-9010-411ACAEE6C70}"/>
              </a:ext>
            </a:extLst>
          </p:cNvPr>
          <p:cNvSpPr/>
          <p:nvPr/>
        </p:nvSpPr>
        <p:spPr>
          <a:xfrm>
            <a:off x="5086316" y="3846081"/>
            <a:ext cx="2344294" cy="798990"/>
          </a:xfrm>
          <a:prstGeom prst="wedgeRectCallout">
            <a:avLst>
              <a:gd name="adj1" fmla="val -15508"/>
              <a:gd name="adj2" fmla="val -100833"/>
            </a:avLst>
          </a:prstGeom>
          <a:solidFill>
            <a:schemeClr val="accent5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/>
              <a:t>Translation guideline</a:t>
            </a:r>
          </a:p>
          <a:p>
            <a:pPr algn="ctr"/>
            <a:r>
              <a:rPr lang="en-GB"/>
              <a:t>Verifier comments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BFC98183-E604-4EE9-AF0D-D986140E0CA4}"/>
              </a:ext>
            </a:extLst>
          </p:cNvPr>
          <p:cNvSpPr txBox="1"/>
          <p:nvPr/>
        </p:nvSpPr>
        <p:spPr>
          <a:xfrm>
            <a:off x="5559749" y="2833687"/>
            <a:ext cx="9127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BE" sz="2400" dirty="0"/>
              <a:t>TAVF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949794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D144B-3AE3-4F21-845C-A55AF4FB9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Verify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828CCFD-44FC-49A3-A608-CEE8EEB9248D}"/>
              </a:ext>
            </a:extLst>
          </p:cNvPr>
          <p:cNvSpPr/>
          <p:nvPr/>
        </p:nvSpPr>
        <p:spPr>
          <a:xfrm>
            <a:off x="612560" y="1833819"/>
            <a:ext cx="6835806" cy="9537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Compare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Target vs Source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7DE6418-6AC7-4CA6-9276-800CBE435DDE}"/>
              </a:ext>
            </a:extLst>
          </p:cNvPr>
          <p:cNvSpPr/>
          <p:nvPr/>
        </p:nvSpPr>
        <p:spPr>
          <a:xfrm>
            <a:off x="628650" y="2724243"/>
            <a:ext cx="6835806" cy="9537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Check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Translation notes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93EB1E-9B72-45BA-89C7-E5F1EC0BC81C}"/>
              </a:ext>
            </a:extLst>
          </p:cNvPr>
          <p:cNvSpPr/>
          <p:nvPr/>
        </p:nvSpPr>
        <p:spPr>
          <a:xfrm>
            <a:off x="664162" y="4399469"/>
            <a:ext cx="6835806" cy="9537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Describe issues in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TAVF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EC73AC0-641D-4E54-8154-04183452DCD9}"/>
              </a:ext>
            </a:extLst>
          </p:cNvPr>
          <p:cNvSpPr/>
          <p:nvPr/>
        </p:nvSpPr>
        <p:spPr>
          <a:xfrm>
            <a:off x="664162" y="3614667"/>
            <a:ext cx="6835806" cy="9537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Make corrections in </a:t>
            </a: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OmegaT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 as needed</a:t>
            </a:r>
          </a:p>
        </p:txBody>
      </p:sp>
    </p:spTree>
    <p:extLst>
      <p:ext uri="{BB962C8B-B14F-4D97-AF65-F5344CB8AC3E}">
        <p14:creationId xmlns:p14="http://schemas.microsoft.com/office/powerpoint/2010/main" val="1443324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D144B-3AE3-4F21-845C-A55AF4FB9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Ctrl + M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828CCFD-44FC-49A3-A608-CEE8EEB9248D}"/>
              </a:ext>
            </a:extLst>
          </p:cNvPr>
          <p:cNvSpPr/>
          <p:nvPr/>
        </p:nvSpPr>
        <p:spPr>
          <a:xfrm>
            <a:off x="628650" y="1376039"/>
            <a:ext cx="6835806" cy="62700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>
                <a:solidFill>
                  <a:schemeClr val="tx1"/>
                </a:solidFill>
              </a:rPr>
              <a:t>Select intervention category using Ctrl + M</a:t>
            </a:r>
            <a:endParaRPr lang="en-GB" sz="2400" b="1" dirty="0">
              <a:solidFill>
                <a:schemeClr val="tx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7DE6418-6AC7-4CA6-9276-800CBE435DDE}"/>
              </a:ext>
            </a:extLst>
          </p:cNvPr>
          <p:cNvSpPr/>
          <p:nvPr/>
        </p:nvSpPr>
        <p:spPr>
          <a:xfrm>
            <a:off x="628650" y="2601739"/>
            <a:ext cx="6835806" cy="9537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Make sure your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cursor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 is in the column 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E93EB1E-9B72-45BA-89C7-E5F1EC0BC81C}"/>
              </a:ext>
            </a:extLst>
          </p:cNvPr>
          <p:cNvSpPr/>
          <p:nvPr/>
        </p:nvSpPr>
        <p:spPr>
          <a:xfrm>
            <a:off x="628650" y="3685933"/>
            <a:ext cx="6835806" cy="9537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Select a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category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 from the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drop-down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6A2FFD-E0C1-464C-8143-4C0E2A0AC35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5176" y="2733906"/>
            <a:ext cx="1869279" cy="81986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B597722-D14E-4380-AFD9-2F4B4F4809D5}"/>
              </a:ext>
            </a:extLst>
          </p:cNvPr>
          <p:cNvSpPr/>
          <p:nvPr/>
        </p:nvSpPr>
        <p:spPr>
          <a:xfrm>
            <a:off x="628650" y="4702366"/>
            <a:ext cx="6835806" cy="9537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Modify the proposed comments as needed</a:t>
            </a:r>
          </a:p>
        </p:txBody>
      </p:sp>
    </p:spTree>
    <p:extLst>
      <p:ext uri="{BB962C8B-B14F-4D97-AF65-F5344CB8AC3E}">
        <p14:creationId xmlns:p14="http://schemas.microsoft.com/office/powerpoint/2010/main" val="31891945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D144B-3AE3-4F21-845C-A55AF4FB9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Trend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109DA61-EC13-46B6-8B13-2279706E483F}"/>
              </a:ext>
            </a:extLst>
          </p:cNvPr>
          <p:cNvSpPr/>
          <p:nvPr/>
        </p:nvSpPr>
        <p:spPr>
          <a:xfrm>
            <a:off x="612560" y="1833819"/>
            <a:ext cx="6835806" cy="9537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The questionnaire items that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come from previous surveys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1F1B02-217B-414A-95C7-531FD1CBAEEC}"/>
              </a:ext>
            </a:extLst>
          </p:cNvPr>
          <p:cNvSpPr/>
          <p:nvPr/>
        </p:nvSpPr>
        <p:spPr>
          <a:xfrm>
            <a:off x="612559" y="3116644"/>
            <a:ext cx="7554897" cy="9537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Taken from the translation memory -&gt; automatically inserted in </a:t>
            </a:r>
            <a:r>
              <a:rPr lang="en-GB" sz="2400" dirty="0" err="1">
                <a:solidFill>
                  <a:schemeClr val="accent1">
                    <a:lumMod val="75000"/>
                  </a:schemeClr>
                </a:solidFill>
              </a:rPr>
              <a:t>OmegaT</a:t>
            </a:r>
            <a:endParaRPr lang="en-GB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7175436-AB50-4368-B79E-23D5EF3EA9C9}"/>
              </a:ext>
            </a:extLst>
          </p:cNvPr>
          <p:cNvSpPr/>
          <p:nvPr/>
        </p:nvSpPr>
        <p:spPr>
          <a:xfrm>
            <a:off x="612558" y="4391173"/>
            <a:ext cx="7554897" cy="11051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Trend segments are in </a:t>
            </a:r>
            <a:r>
              <a:rPr lang="en-GB" sz="2800" b="1" dirty="0">
                <a:solidFill>
                  <a:schemeClr val="accent2"/>
                </a:solidFill>
              </a:rPr>
              <a:t>orange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 shading in </a:t>
            </a:r>
            <a:r>
              <a:rPr lang="en-GB" sz="2400" dirty="0" err="1">
                <a:solidFill>
                  <a:schemeClr val="accent1">
                    <a:lumMod val="75000"/>
                  </a:schemeClr>
                </a:solidFill>
              </a:rPr>
              <a:t>OmegaT</a:t>
            </a:r>
            <a:endParaRPr lang="en-GB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2253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D144B-3AE3-4F21-845C-A55AF4FB9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Need to correct trend?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109DA61-EC13-46B6-8B13-2279706E483F}"/>
              </a:ext>
            </a:extLst>
          </p:cNvPr>
          <p:cNvSpPr/>
          <p:nvPr/>
        </p:nvSpPr>
        <p:spPr>
          <a:xfrm>
            <a:off x="612560" y="1833819"/>
            <a:ext cx="6835806" cy="11490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4000"/>
              </a:lnSpc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Trend segments are locked for editing</a:t>
            </a:r>
          </a:p>
          <a:p>
            <a:pPr>
              <a:lnSpc>
                <a:spcPts val="4000"/>
              </a:lnSpc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In many cases, no change </a:t>
            </a:r>
            <a:r>
              <a:rPr lang="en-GB" sz="2400">
                <a:solidFill>
                  <a:schemeClr val="accent1">
                    <a:lumMod val="75000"/>
                  </a:schemeClr>
                </a:solidFill>
              </a:rPr>
              <a:t>is needed</a:t>
            </a:r>
            <a:endParaRPr lang="en-GB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1F1B02-217B-414A-95C7-531FD1CBAEEC}"/>
              </a:ext>
            </a:extLst>
          </p:cNvPr>
          <p:cNvSpPr/>
          <p:nvPr/>
        </p:nvSpPr>
        <p:spPr>
          <a:xfrm>
            <a:off x="612560" y="4590920"/>
            <a:ext cx="7554897" cy="9537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Use “</a:t>
            </a:r>
            <a:r>
              <a:rPr lang="en-GB" sz="2800" b="1" dirty="0">
                <a:solidFill>
                  <a:schemeClr val="accent6"/>
                </a:solidFill>
              </a:rPr>
              <a:t>Create</a:t>
            </a:r>
            <a:r>
              <a:rPr lang="en-GB" sz="2400" b="1" dirty="0">
                <a:solidFill>
                  <a:schemeClr val="accent6"/>
                </a:solidFill>
              </a:rPr>
              <a:t> </a:t>
            </a:r>
            <a:r>
              <a:rPr lang="en-GB" sz="2800" b="1" dirty="0">
                <a:solidFill>
                  <a:schemeClr val="accent6"/>
                </a:solidFill>
              </a:rPr>
              <a:t>Alternative Translation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”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0C16D96-C63D-4169-88FE-5E14695A5460}"/>
              </a:ext>
            </a:extLst>
          </p:cNvPr>
          <p:cNvSpPr/>
          <p:nvPr/>
        </p:nvSpPr>
        <p:spPr>
          <a:xfrm>
            <a:off x="628650" y="3240715"/>
            <a:ext cx="6835806" cy="111880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>
              <a:lnSpc>
                <a:spcPts val="4000"/>
              </a:lnSpc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Sometimes, changes may be needed (e.g. consistency between trend and non-trend (=new) segments</a:t>
            </a:r>
          </a:p>
        </p:txBody>
      </p:sp>
    </p:spTree>
    <p:extLst>
      <p:ext uri="{BB962C8B-B14F-4D97-AF65-F5344CB8AC3E}">
        <p14:creationId xmlns:p14="http://schemas.microsoft.com/office/powerpoint/2010/main" val="1406386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D144B-3AE3-4F21-845C-A55AF4FB9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/>
              <a:t>Rename TAVF</a:t>
            </a:r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109DA61-EC13-46B6-8B13-2279706E483F}"/>
              </a:ext>
            </a:extLst>
          </p:cNvPr>
          <p:cNvSpPr/>
          <p:nvPr/>
        </p:nvSpPr>
        <p:spPr>
          <a:xfrm>
            <a:off x="612560" y="1833819"/>
            <a:ext cx="7554896" cy="95376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Make sure to save the TAVF with the 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correct </a:t>
            </a:r>
            <a:r>
              <a:rPr lang="en-GB" sz="2400" b="1" dirty="0" err="1">
                <a:solidFill>
                  <a:schemeClr val="accent1">
                    <a:lumMod val="75000"/>
                  </a:schemeClr>
                </a:solidFill>
              </a:rPr>
              <a:t>lll</a:t>
            </a:r>
            <a:r>
              <a:rPr lang="en-GB" sz="2400" b="1" dirty="0">
                <a:solidFill>
                  <a:schemeClr val="accent1">
                    <a:lumMod val="75000"/>
                  </a:schemeClr>
                </a:solidFill>
              </a:rPr>
              <a:t>-CCC code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E1F1B02-217B-414A-95C7-531FD1CBAEEC}"/>
              </a:ext>
            </a:extLst>
          </p:cNvPr>
          <p:cNvSpPr/>
          <p:nvPr/>
        </p:nvSpPr>
        <p:spPr>
          <a:xfrm>
            <a:off x="1597981" y="3151572"/>
            <a:ext cx="6569475" cy="243248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4000"/>
              </a:lnSpc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E.g. change FLASH-007_TAVF_</a:t>
            </a:r>
            <a:r>
              <a:rPr lang="en-GB" sz="2400" dirty="0">
                <a:solidFill>
                  <a:srgbClr val="FF0000"/>
                </a:solidFill>
              </a:rPr>
              <a:t>lll-CCC</a:t>
            </a: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.xlsm </a:t>
            </a:r>
          </a:p>
          <a:p>
            <a:pPr marL="504000">
              <a:lnSpc>
                <a:spcPts val="4000"/>
              </a:lnSpc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to</a:t>
            </a:r>
          </a:p>
          <a:p>
            <a:pPr marL="504000">
              <a:lnSpc>
                <a:spcPts val="4000"/>
              </a:lnSpc>
            </a:pPr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FLASH-007_TAVF_</a:t>
            </a:r>
            <a:r>
              <a:rPr lang="en-GB" sz="2400" dirty="0">
                <a:solidFill>
                  <a:srgbClr val="FF0000"/>
                </a:solidFill>
              </a:rPr>
              <a:t>deu-DEU</a:t>
            </a:r>
            <a:r>
              <a:rPr lang="en-GB" sz="2400">
                <a:solidFill>
                  <a:schemeClr val="accent1">
                    <a:lumMod val="75000"/>
                  </a:schemeClr>
                </a:solidFill>
              </a:rPr>
              <a:t>.xlsm </a:t>
            </a:r>
            <a:endParaRPr lang="en-GB" sz="2400" dirty="0">
              <a:solidFill>
                <a:schemeClr val="accent1">
                  <a:lumMod val="75000"/>
                </a:schemeClr>
              </a:solidFill>
            </a:endParaRPr>
          </a:p>
          <a:p>
            <a:pPr marL="504000">
              <a:lnSpc>
                <a:spcPts val="4000"/>
              </a:lnSpc>
            </a:pPr>
            <a:r>
              <a:rPr lang="en-GB" sz="2000" dirty="0">
                <a:solidFill>
                  <a:schemeClr val="accent1">
                    <a:lumMod val="75000"/>
                  </a:schemeClr>
                </a:solidFill>
              </a:rPr>
              <a:t>(for German version for Germany)</a:t>
            </a:r>
          </a:p>
        </p:txBody>
      </p:sp>
    </p:spTree>
    <p:extLst>
      <p:ext uri="{BB962C8B-B14F-4D97-AF65-F5344CB8AC3E}">
        <p14:creationId xmlns:p14="http://schemas.microsoft.com/office/powerpoint/2010/main" val="941082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411C6D86-B956-4275-BAB6-3ACC7E09AB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93515" y="3168680"/>
            <a:ext cx="2429214" cy="117173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94D144B-3AE3-4F21-845C-A55AF4FB94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 dirty="0" err="1"/>
              <a:t>Upload</a:t>
            </a:r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2AC0D16-EE5C-4618-A54C-776ADEBF2BFA}"/>
              </a:ext>
            </a:extLst>
          </p:cNvPr>
          <p:cNvSpPr/>
          <p:nvPr/>
        </p:nvSpPr>
        <p:spPr>
          <a:xfrm>
            <a:off x="1162975" y="1878208"/>
            <a:ext cx="3806379" cy="58448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accent1">
                    <a:lumMod val="75000"/>
                  </a:schemeClr>
                </a:solidFill>
              </a:rPr>
              <a:t>Upload verified files on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FA5AAD6-997B-42DA-8A37-4F5CC6E1A28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33642" y="1862616"/>
            <a:ext cx="2238375" cy="600075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644E9E96-3C1C-493D-9AB9-1CD37FF4CC1E}"/>
              </a:ext>
            </a:extLst>
          </p:cNvPr>
          <p:cNvSpPr/>
          <p:nvPr/>
        </p:nvSpPr>
        <p:spPr>
          <a:xfrm>
            <a:off x="2965141" y="3799643"/>
            <a:ext cx="1376040" cy="630314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6169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528</TotalTime>
  <Words>192</Words>
  <Application>Microsoft Office PowerPoint</Application>
  <PresentationFormat>On-screen Show (4:3)</PresentationFormat>
  <Paragraphs>45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Flash EB Verification</vt:lpstr>
      <vt:lpstr>Download</vt:lpstr>
      <vt:lpstr>Files</vt:lpstr>
      <vt:lpstr>Verify</vt:lpstr>
      <vt:lpstr>Ctrl + M</vt:lpstr>
      <vt:lpstr>Trend</vt:lpstr>
      <vt:lpstr>Need to correct trend?</vt:lpstr>
      <vt:lpstr>Rename TAVF</vt:lpstr>
      <vt:lpstr>Upload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Flash EB Verification</dc:title>
  <dc:creator>Shinoh Lee</dc:creator>
  <cp:lastModifiedBy>Shinoh Lee</cp:lastModifiedBy>
  <cp:revision>10</cp:revision>
  <dcterms:created xsi:type="dcterms:W3CDTF">2021-09-06T13:35:49Z</dcterms:created>
  <dcterms:modified xsi:type="dcterms:W3CDTF">2021-09-14T07:20:10Z</dcterms:modified>
</cp:coreProperties>
</file>